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[4/6]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669868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660538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402622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49149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72954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67352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690777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400299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449264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72081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951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[6/6]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FCA7B-609A-0108-4928-F7C871A9EFA9}"/>
              </a:ext>
            </a:extLst>
          </p:cNvPr>
          <p:cNvSpPr txBox="1"/>
          <p:nvPr/>
        </p:nvSpPr>
        <p:spPr>
          <a:xfrm>
            <a:off x="895928" y="447909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skin hair dataset &amp; segmentation masks datasets</a:t>
            </a:r>
          </a:p>
          <a:p>
            <a:endParaRPr lang="en-US" dirty="0"/>
          </a:p>
          <a:p>
            <a:r>
              <a:rPr lang="en-US" dirty="0"/>
              <a:t>Link to the best models and their logs,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03" y="1539009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665603" y="1369732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82" y="1548394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700082" y="1369732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[1/6]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– </a:t>
            </a:r>
            <a:r>
              <a:rPr lang="en-US" sz="3200" i="1"/>
              <a:t>Hair Augmentation </a:t>
            </a:r>
            <a:r>
              <a:rPr lang="en-US" sz="2400" baseline="-2500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[1/6]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[2/6]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3686847"/>
            <a:ext cx="1921328" cy="1440996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3" y="3686847"/>
            <a:ext cx="2165095" cy="14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6371492" y="1190008"/>
            <a:ext cx="4982306" cy="1857992"/>
            <a:chOff x="855768" y="1616517"/>
            <a:chExt cx="10193232" cy="38464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1839228" y="1616517"/>
              <a:ext cx="3132637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62424" y="1639314"/>
              <a:ext cx="2296350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B8E1C-5FF0-9D0A-5617-875A3CB45A5F}"/>
              </a:ext>
            </a:extLst>
          </p:cNvPr>
          <p:cNvSpPr/>
          <p:nvPr/>
        </p:nvSpPr>
        <p:spPr>
          <a:xfrm>
            <a:off x="6371491" y="1219942"/>
            <a:ext cx="5142005" cy="192343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3791</TotalTime>
  <Words>1332</Words>
  <Application>Microsoft Office PowerPoint</Application>
  <PresentationFormat>Widescreen</PresentationFormat>
  <Paragraphs>206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Deep Learning CAD Project Defense</vt:lpstr>
      <vt:lpstr>Outline</vt:lpstr>
      <vt:lpstr>[1/6] Augmentation &amp; Pre-processing (1/3)</vt:lpstr>
      <vt:lpstr>[1/6] Augmentation &amp; Pre-processing – Hair Augmentation (2/3)</vt:lpstr>
      <vt:lpstr>PowerPoint Presentation</vt:lpstr>
      <vt:lpstr>[2/6] Skin Lesion Segmentation (1/1) (*)</vt:lpstr>
      <vt:lpstr>[3/6] Architectures (Base) (1/3)</vt:lpstr>
      <vt:lpstr>[3/6] Architectures (Base) (2/3)</vt:lpstr>
      <vt:lpstr>[3/6] Architectures (Ensemble) (3/3)</vt:lpstr>
      <vt:lpstr>[4/6] Configurations</vt:lpstr>
      <vt:lpstr>[5/6] Results and Discussion – Challenge 1 (1/4)</vt:lpstr>
      <vt:lpstr>[5/6] Results and Discussion – Challenge 1 (2/4)</vt:lpstr>
      <vt:lpstr>[5/6] Results and Discussion – Challenge 2 (3/4)</vt:lpstr>
      <vt:lpstr>[5/6] Results and Discussion – Challenge 2 (4/4)</vt:lpstr>
      <vt:lpstr>[6/6]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169</cp:revision>
  <dcterms:created xsi:type="dcterms:W3CDTF">2024-01-01T10:38:01Z</dcterms:created>
  <dcterms:modified xsi:type="dcterms:W3CDTF">2024-01-11T10:46:47Z</dcterms:modified>
</cp:coreProperties>
</file>